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490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6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1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06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272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5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25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5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44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1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30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3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19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0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8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4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7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566FC2-31BB-497E-AE83-22F4579BAA5F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D8F29D-38A7-4093-946B-FF2827B34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162196471/flashcard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Study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Use these to Succeed </a:t>
            </a:r>
          </a:p>
        </p:txBody>
      </p:sp>
    </p:spTree>
    <p:extLst>
      <p:ext uri="{BB962C8B-B14F-4D97-AF65-F5344CB8AC3E}">
        <p14:creationId xmlns:p14="http://schemas.microsoft.com/office/powerpoint/2010/main" val="210059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Study Skills you CAN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Mind Mapping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Organize info. Into categories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Chunk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Connect it to old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Flash Cards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Repeat it</a:t>
            </a:r>
          </a:p>
        </p:txBody>
      </p:sp>
    </p:spTree>
    <p:extLst>
      <p:ext uri="{BB962C8B-B14F-4D97-AF65-F5344CB8AC3E}">
        <p14:creationId xmlns:p14="http://schemas.microsoft.com/office/powerpoint/2010/main" val="130767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32811" y="2033476"/>
            <a:ext cx="2390503" cy="14199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6625" y="646504"/>
            <a:ext cx="4110038" cy="1006475"/>
          </a:xfrm>
        </p:spPr>
        <p:txBody>
          <a:bodyPr>
            <a:normAutofit fontScale="90000"/>
          </a:bodyPr>
          <a:lstStyle/>
          <a:p>
            <a:r>
              <a:rPr lang="en-US" dirty="0"/>
              <a:t>Mind </a:t>
            </a:r>
            <a:r>
              <a:rPr lang="en-US" dirty="0" smtClean="0"/>
              <a:t>Mapping</a:t>
            </a:r>
            <a:br>
              <a:rPr lang="en-US" dirty="0" smtClean="0"/>
            </a:br>
            <a:r>
              <a:rPr lang="en-US" sz="3100" dirty="0" smtClean="0"/>
              <a:t>Adding color helps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4969565" y="2253110"/>
            <a:ext cx="207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Population </a:t>
            </a:r>
            <a:r>
              <a:rPr lang="en-US" sz="2400" b="1" dirty="0" smtClean="0"/>
              <a:t>Dynamics</a:t>
            </a:r>
          </a:p>
          <a:p>
            <a:r>
              <a:rPr lang="en-US" sz="2400" b="1" dirty="0" smtClean="0"/>
              <a:t>Secti</a:t>
            </a:r>
            <a:r>
              <a:rPr lang="en-US" sz="2400" b="1" dirty="0" smtClean="0"/>
              <a:t>on 1</a:t>
            </a:r>
            <a:endParaRPr lang="en-US" sz="2400" b="1" dirty="0"/>
          </a:p>
        </p:txBody>
      </p:sp>
      <p:sp>
        <p:nvSpPr>
          <p:cNvPr id="3" name="Oval 2"/>
          <p:cNvSpPr/>
          <p:nvPr/>
        </p:nvSpPr>
        <p:spPr>
          <a:xfrm>
            <a:off x="2690949" y="2743457"/>
            <a:ext cx="1619794" cy="10186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63" y="2743457"/>
            <a:ext cx="163988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21577" y="2853274"/>
            <a:ext cx="14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Pop. Characteristics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41326" y="2938609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B. Limiting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06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02855" y="478391"/>
            <a:ext cx="6798365" cy="1006475"/>
          </a:xfrm>
        </p:spPr>
        <p:txBody>
          <a:bodyPr>
            <a:normAutofit/>
          </a:bodyPr>
          <a:lstStyle/>
          <a:p>
            <a:r>
              <a:rPr lang="en-US" dirty="0"/>
              <a:t>Organize info. Into Categories</a:t>
            </a:r>
          </a:p>
        </p:txBody>
      </p:sp>
      <p:sp>
        <p:nvSpPr>
          <p:cNvPr id="4" name="Oval 3"/>
          <p:cNvSpPr/>
          <p:nvPr/>
        </p:nvSpPr>
        <p:spPr>
          <a:xfrm>
            <a:off x="4698827" y="1406675"/>
            <a:ext cx="2345635" cy="1709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95452" y="1661275"/>
            <a:ext cx="207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Human Population</a:t>
            </a:r>
          </a:p>
          <a:p>
            <a:r>
              <a:rPr lang="en-US" sz="2400" b="1" dirty="0" smtClean="0"/>
              <a:t>Section II</a:t>
            </a:r>
            <a:endParaRPr lang="en-US" sz="2400" b="1" dirty="0"/>
          </a:p>
        </p:txBody>
      </p:sp>
      <p:sp>
        <p:nvSpPr>
          <p:cNvPr id="6" name="Oval 5"/>
          <p:cNvSpPr/>
          <p:nvPr/>
        </p:nvSpPr>
        <p:spPr>
          <a:xfrm>
            <a:off x="3008243" y="2331706"/>
            <a:ext cx="1431235" cy="1270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22" y="2309505"/>
            <a:ext cx="145097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5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02855" y="478391"/>
            <a:ext cx="6798365" cy="1006475"/>
          </a:xfrm>
        </p:spPr>
        <p:txBody>
          <a:bodyPr>
            <a:normAutofit/>
          </a:bodyPr>
          <a:lstStyle/>
          <a:p>
            <a:r>
              <a:rPr lang="en-US" dirty="0"/>
              <a:t>Chunk it</a:t>
            </a:r>
          </a:p>
        </p:txBody>
      </p:sp>
      <p:sp>
        <p:nvSpPr>
          <p:cNvPr id="4" name="Oval 3"/>
          <p:cNvSpPr/>
          <p:nvPr/>
        </p:nvSpPr>
        <p:spPr>
          <a:xfrm>
            <a:off x="4698827" y="2676939"/>
            <a:ext cx="2345635" cy="1709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1843" y="3116205"/>
            <a:ext cx="207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Population Ecology</a:t>
            </a:r>
          </a:p>
        </p:txBody>
      </p:sp>
      <p:sp>
        <p:nvSpPr>
          <p:cNvPr id="6" name="Oval 5"/>
          <p:cNvSpPr/>
          <p:nvPr/>
        </p:nvSpPr>
        <p:spPr>
          <a:xfrm>
            <a:off x="2292626" y="2676939"/>
            <a:ext cx="1431235" cy="12702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246" y="2676939"/>
            <a:ext cx="1450974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02855" y="478391"/>
            <a:ext cx="6798365" cy="1006475"/>
          </a:xfrm>
        </p:spPr>
        <p:txBody>
          <a:bodyPr>
            <a:normAutofit/>
          </a:bodyPr>
          <a:lstStyle/>
          <a:p>
            <a:r>
              <a:rPr lang="en-US" dirty="0"/>
              <a:t>Connect it to old Knowledge</a:t>
            </a:r>
          </a:p>
        </p:txBody>
      </p:sp>
      <p:sp>
        <p:nvSpPr>
          <p:cNvPr id="4" name="Oval 3"/>
          <p:cNvSpPr/>
          <p:nvPr/>
        </p:nvSpPr>
        <p:spPr>
          <a:xfrm>
            <a:off x="4698827" y="2676939"/>
            <a:ext cx="2345635" cy="17095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1843" y="3116205"/>
            <a:ext cx="207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Population Ecology</a:t>
            </a:r>
          </a:p>
        </p:txBody>
      </p:sp>
    </p:spTree>
    <p:extLst>
      <p:ext uri="{BB962C8B-B14F-4D97-AF65-F5344CB8AC3E}">
        <p14:creationId xmlns:p14="http://schemas.microsoft.com/office/powerpoint/2010/main" val="37316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5982" y="689113"/>
            <a:ext cx="2570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Flash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75652" y="2849218"/>
            <a:ext cx="355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hlinkClick r:id="rId2"/>
              </a:rPr>
              <a:t>Quizlet.com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44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0538" y="609600"/>
            <a:ext cx="151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Focus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33" y="1255931"/>
            <a:ext cx="5105077" cy="51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373" y="609600"/>
            <a:ext cx="8070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Repeat it, Repeat it, Repeat it, Repeat it</a:t>
            </a:r>
          </a:p>
        </p:txBody>
      </p:sp>
    </p:spTree>
    <p:extLst>
      <p:ext uri="{BB962C8B-B14F-4D97-AF65-F5344CB8AC3E}">
        <p14:creationId xmlns:p14="http://schemas.microsoft.com/office/powerpoint/2010/main" val="23174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81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Study Skills</vt:lpstr>
      <vt:lpstr>7 Study Skills you CAN use</vt:lpstr>
      <vt:lpstr>Mind Mapping Adding color helps</vt:lpstr>
      <vt:lpstr>Organize info. Into Categories</vt:lpstr>
      <vt:lpstr>Chunk it</vt:lpstr>
      <vt:lpstr>Connect it to old Knowledge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Skills</dc:title>
  <dc:creator>Madeleine Yates</dc:creator>
  <cp:lastModifiedBy>support</cp:lastModifiedBy>
  <cp:revision>9</cp:revision>
  <dcterms:created xsi:type="dcterms:W3CDTF">2016-10-23T21:57:54Z</dcterms:created>
  <dcterms:modified xsi:type="dcterms:W3CDTF">2016-10-24T13:05:50Z</dcterms:modified>
</cp:coreProperties>
</file>